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709"/>
    <a:srgbClr val="0A0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64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7C62F-000A-4E52-9C71-21163A42E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49BB75-B89C-4816-9262-9DF5A3823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E15C838-49DB-4A72-BE34-A4B90A76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55B5E13-9E1A-4393-8286-81EE721C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4DD599-EC80-4BFA-94CB-572885E4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600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95489-8AF2-4B0E-BD18-CC46997A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7B2F4E2-4547-4AF7-AFE1-31D61CABB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53B971A-66CC-490E-90EB-E23B9636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C30819-B3D0-4025-BA27-FA72A992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7CE0919-E1C3-4B6E-8CAC-73203A95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28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3D7FE2-BD7C-40CA-83BD-121967CDC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1F791BE-7865-4D92-A4E4-736306776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9599A21-F9B6-4CF2-812D-ADDFBD6D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1C2213A-63A1-4FDC-9097-192D6F798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9573CE-1386-408A-9127-56A18D03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508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C4853-76F2-4368-AA8E-A1B9CD57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5F667CF-0C0A-4DE8-803D-BE7DAE1E8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688EA71-E3CB-492E-825D-D504D959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D38DA22-940D-4656-96F5-D4E48D5C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5ED04FA-C386-4695-9D33-01FE377F8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501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AE87F-7903-487E-86DA-D898869C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1D65790-6A01-4923-86CE-6327E9044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81A588A-48C4-48F4-9654-5261088C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37A5891-E1CF-4FA4-9FF0-31239C90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ED3551-BBAE-450A-906B-1E02C6F0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770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A2959-4DF6-4CA9-85B7-48A61F8F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DC40203-CD1B-4E4D-BC8A-E975BF63C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8215D46-782C-40B3-80C4-BCE667941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8303B13-C6D7-471E-BC9A-6156F99A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DB60620-13AE-485B-B2F6-0F437095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F9F08DB-83C5-4CAE-9CFF-AA16D59D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234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5CCE1-A489-4483-B10F-4D6B2A80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961317C-CCDA-49EF-BF33-F02E92044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BDDE92E-B4EE-4DFA-B5B1-0FAADC9F4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6BCAA33-36FE-4CC4-9FF4-27651AA6D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1CAEC90-6DC2-4E34-8770-FB09577F5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5815663-ED51-453A-9DBF-D9A7E0F4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9C78D9C-ED13-4364-B82E-611AE39B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6606A08-7669-4F75-A02D-99F3C829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972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90B6B-12A3-4D43-A63E-ED958551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4810EB2-5F4C-4201-A624-33E9C6F9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4734F9A-A641-4899-BEEC-A22746E0F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9FEE4C8-12C1-4EC3-AC75-C26385E0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185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CF3E118-20E6-4743-8431-377FF08A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32CE3AF-07EC-45BA-B879-AA1603E5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17716EC-B1B6-418E-842A-4851D210E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619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6A629-0E65-4FCC-B4A0-B2FCBD2D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2664B26-CC45-49C0-9E4A-DE28ED31D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7DE5BDF-31C9-4FAA-A3D7-93D91866D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9E4781C-32EB-4BBA-92B8-FD1CC9B0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7507A24-9284-45C9-8F8F-F4A466657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3879267-7BA1-49A5-B857-7801D67A0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62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E1EEB-731F-4362-B371-D0DBB9D1F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59D1CC5-2753-492A-9256-631867E950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EB178DF-3804-476F-8AEA-D371DB652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778222C-4AC1-46A5-95C3-E2C22969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B12B94-9069-4603-9F89-BA6F714AE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88C79F8-C0ED-4F57-8AED-0D2C96ED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667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A3569ECA-E4D2-48F7-BE64-BB0CE962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592EBBF-EB65-4409-94F4-8200617C3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2146C1F-9B60-44BD-84F5-9D6CBD3AC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78E2F-758F-4313-A304-48F3153C1E40}" type="datetimeFigureOut">
              <a:rPr lang="pt-PT" smtClean="0"/>
              <a:t>16/02/2022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CB2BDEE-8CB7-4E54-A4C9-752F7E85E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29DB130-D4FF-4A7E-9423-2BDBD9C80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6D498-4C14-4D1E-A576-3783281268A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37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7563C-C7A8-4162-A7F8-846DE5B1D9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v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5D5845-352C-442F-A0A0-C9D7CEF878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596B6F16-965C-4CE4-A882-2ACA2D700F82}"/>
              </a:ext>
            </a:extLst>
          </p:cNvPr>
          <p:cNvGrpSpPr/>
          <p:nvPr/>
        </p:nvGrpSpPr>
        <p:grpSpPr>
          <a:xfrm>
            <a:off x="3688338" y="-399088"/>
            <a:ext cx="6777678" cy="6801799"/>
            <a:chOff x="4374179" y="1721515"/>
            <a:chExt cx="6777678" cy="6801799"/>
          </a:xfrm>
        </p:grpSpPr>
        <p:pic>
          <p:nvPicPr>
            <p:cNvPr id="27" name="Imagem 26" descr="Uma imagem com vermelho, chão, interior, de madeira&#10;&#10;Descrição gerada automaticamente">
              <a:extLst>
                <a:ext uri="{FF2B5EF4-FFF2-40B4-BE49-F238E27FC236}">
                  <a16:creationId xmlns:a16="http://schemas.microsoft.com/office/drawing/2014/main" id="{EF2CF601-5D3E-4C71-AE8A-7C0BF988A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637" y="1721515"/>
              <a:ext cx="6773220" cy="6801799"/>
            </a:xfrm>
            <a:prstGeom prst="rect">
              <a:avLst/>
            </a:prstGeom>
          </p:spPr>
        </p:pic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815EF99E-4BC1-45EF-B7D4-D9E4BAF78475}"/>
                </a:ext>
              </a:extLst>
            </p:cNvPr>
            <p:cNvSpPr/>
            <p:nvPr/>
          </p:nvSpPr>
          <p:spPr>
            <a:xfrm>
              <a:off x="4374179" y="1722914"/>
              <a:ext cx="6775200" cy="680040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F47AACDD-EF2B-4DDB-B205-3AE929BB695D}"/>
              </a:ext>
            </a:extLst>
          </p:cNvPr>
          <p:cNvGrpSpPr/>
          <p:nvPr/>
        </p:nvGrpSpPr>
        <p:grpSpPr>
          <a:xfrm>
            <a:off x="-454473" y="-358910"/>
            <a:ext cx="6775200" cy="6811155"/>
            <a:chOff x="4263815" y="1840027"/>
            <a:chExt cx="6775200" cy="6811155"/>
          </a:xfrm>
        </p:grpSpPr>
        <p:pic>
          <p:nvPicPr>
            <p:cNvPr id="25" name="Imagem 24" descr="Uma imagem com verde, carrinho, vários, telhado&#10;&#10;Descrição gerada automaticamente">
              <a:extLst>
                <a:ext uri="{FF2B5EF4-FFF2-40B4-BE49-F238E27FC236}">
                  <a16:creationId xmlns:a16="http://schemas.microsoft.com/office/drawing/2014/main" id="{C01C7A39-E25F-4A6D-92B7-B2CD29C5FAD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815" y="1850782"/>
              <a:ext cx="6775200" cy="6800400"/>
            </a:xfrm>
            <a:prstGeom prst="rect">
              <a:avLst/>
            </a:prstGeom>
          </p:spPr>
        </p:pic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D8F0B7E8-AFAC-4004-8C69-1F1CA9B3102E}"/>
                </a:ext>
              </a:extLst>
            </p:cNvPr>
            <p:cNvSpPr/>
            <p:nvPr/>
          </p:nvSpPr>
          <p:spPr>
            <a:xfrm>
              <a:off x="4263815" y="1840027"/>
              <a:ext cx="6775200" cy="680040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9030F757-C209-4AF9-8B7E-BB6B68AB7550}"/>
              </a:ext>
            </a:extLst>
          </p:cNvPr>
          <p:cNvGrpSpPr/>
          <p:nvPr/>
        </p:nvGrpSpPr>
        <p:grpSpPr>
          <a:xfrm>
            <a:off x="4572739" y="-310911"/>
            <a:ext cx="6775200" cy="6806139"/>
            <a:chOff x="4045100" y="1378100"/>
            <a:chExt cx="6775200" cy="6806139"/>
          </a:xfrm>
        </p:grpSpPr>
        <p:pic>
          <p:nvPicPr>
            <p:cNvPr id="23" name="Imagem 22" descr="Uma imagem com edifício, chão, interior&#10;&#10;Descrição gerada automaticamente">
              <a:extLst>
                <a:ext uri="{FF2B5EF4-FFF2-40B4-BE49-F238E27FC236}">
                  <a16:creationId xmlns:a16="http://schemas.microsoft.com/office/drawing/2014/main" id="{C7320B6C-C98C-423D-8504-1140CB09A46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100" y="1378100"/>
              <a:ext cx="6775200" cy="6800400"/>
            </a:xfrm>
            <a:prstGeom prst="rect">
              <a:avLst/>
            </a:prstGeom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B65D6133-7DD8-49AB-8923-F3966A949AEC}"/>
                </a:ext>
              </a:extLst>
            </p:cNvPr>
            <p:cNvSpPr/>
            <p:nvPr/>
          </p:nvSpPr>
          <p:spPr>
            <a:xfrm>
              <a:off x="4045100" y="1383839"/>
              <a:ext cx="6775200" cy="680040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0F92607E-1BC8-450F-AD79-911041733EB5}"/>
              </a:ext>
            </a:extLst>
          </p:cNvPr>
          <p:cNvGrpSpPr/>
          <p:nvPr/>
        </p:nvGrpSpPr>
        <p:grpSpPr>
          <a:xfrm>
            <a:off x="1498566" y="-313981"/>
            <a:ext cx="6776775" cy="6811155"/>
            <a:chOff x="3894374" y="1216670"/>
            <a:chExt cx="6776775" cy="6811155"/>
          </a:xfrm>
        </p:grpSpPr>
        <p:pic>
          <p:nvPicPr>
            <p:cNvPr id="21" name="Imagem 20" descr="Uma imagem com interior, teto, mobília&#10;&#10;Descrição gerada automaticamente">
              <a:extLst>
                <a:ext uri="{FF2B5EF4-FFF2-40B4-BE49-F238E27FC236}">
                  <a16:creationId xmlns:a16="http://schemas.microsoft.com/office/drawing/2014/main" id="{F50AF24D-38F6-43B2-BB7D-429AACE7D7A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949" y="1227425"/>
              <a:ext cx="6775200" cy="6800400"/>
            </a:xfrm>
            <a:prstGeom prst="rect">
              <a:avLst/>
            </a:prstGeom>
          </p:spPr>
        </p:pic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BEA63FA-CF52-42EB-97DC-918BC1066CB9}"/>
                </a:ext>
              </a:extLst>
            </p:cNvPr>
            <p:cNvSpPr/>
            <p:nvPr/>
          </p:nvSpPr>
          <p:spPr>
            <a:xfrm>
              <a:off x="3894374" y="1216670"/>
              <a:ext cx="6775200" cy="680040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738179C-918C-4199-969D-FCBF9165143C}"/>
              </a:ext>
            </a:extLst>
          </p:cNvPr>
          <p:cNvGrpSpPr/>
          <p:nvPr/>
        </p:nvGrpSpPr>
        <p:grpSpPr>
          <a:xfrm>
            <a:off x="1356330" y="-205937"/>
            <a:ext cx="6775200" cy="6806139"/>
            <a:chOff x="3743669" y="1044261"/>
            <a:chExt cx="6775200" cy="6806139"/>
          </a:xfrm>
        </p:grpSpPr>
        <p:pic>
          <p:nvPicPr>
            <p:cNvPr id="19" name="Imagem 18" descr="Uma imagem com vários&#10;&#10;Descrição gerada automaticamente">
              <a:extLst>
                <a:ext uri="{FF2B5EF4-FFF2-40B4-BE49-F238E27FC236}">
                  <a16:creationId xmlns:a16="http://schemas.microsoft.com/office/drawing/2014/main" id="{B8C375C3-7F21-40DA-882E-FA3E288A670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3669" y="1050000"/>
              <a:ext cx="6775200" cy="6800400"/>
            </a:xfrm>
            <a:prstGeom prst="rect">
              <a:avLst/>
            </a:prstGeom>
          </p:spPr>
        </p:pic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E65361D7-D3A8-4A97-A89A-8D1730C2608E}"/>
                </a:ext>
              </a:extLst>
            </p:cNvPr>
            <p:cNvSpPr/>
            <p:nvPr/>
          </p:nvSpPr>
          <p:spPr>
            <a:xfrm>
              <a:off x="3743669" y="1044261"/>
              <a:ext cx="6775200" cy="680040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5135FEC0-301C-46EC-B5A0-73A9FED5FA20}"/>
              </a:ext>
            </a:extLst>
          </p:cNvPr>
          <p:cNvGrpSpPr/>
          <p:nvPr/>
        </p:nvGrpSpPr>
        <p:grpSpPr>
          <a:xfrm>
            <a:off x="2900209" y="-1400197"/>
            <a:ext cx="6775200" cy="6803172"/>
            <a:chOff x="3597473" y="925879"/>
            <a:chExt cx="6775200" cy="6803172"/>
          </a:xfrm>
        </p:grpSpPr>
        <p:pic>
          <p:nvPicPr>
            <p:cNvPr id="17" name="Imagem 16" descr="Uma imagem com interior, chão, mobília&#10;&#10;Descrição gerada automaticamente">
              <a:extLst>
                <a:ext uri="{FF2B5EF4-FFF2-40B4-BE49-F238E27FC236}">
                  <a16:creationId xmlns:a16="http://schemas.microsoft.com/office/drawing/2014/main" id="{3A1C9D21-F8FB-479A-8219-A6F2B134AE4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473" y="928949"/>
              <a:ext cx="6775200" cy="6800102"/>
            </a:xfrm>
            <a:prstGeom prst="rect">
              <a:avLst/>
            </a:prstGeom>
          </p:spPr>
        </p:pic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C6AEB1D7-A7B7-4DBC-8655-0936FE42D9D7}"/>
                </a:ext>
              </a:extLst>
            </p:cNvPr>
            <p:cNvSpPr/>
            <p:nvPr/>
          </p:nvSpPr>
          <p:spPr>
            <a:xfrm>
              <a:off x="3597473" y="925879"/>
              <a:ext cx="6775200" cy="680040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90E92618-F4B0-4507-A429-D47F1D91D648}"/>
              </a:ext>
            </a:extLst>
          </p:cNvPr>
          <p:cNvGrpSpPr/>
          <p:nvPr/>
        </p:nvGrpSpPr>
        <p:grpSpPr>
          <a:xfrm>
            <a:off x="742939" y="-437867"/>
            <a:ext cx="6775200" cy="6807538"/>
            <a:chOff x="3445100" y="772361"/>
            <a:chExt cx="6775200" cy="6807538"/>
          </a:xfrm>
        </p:grpSpPr>
        <p:pic>
          <p:nvPicPr>
            <p:cNvPr id="15" name="Imagem 14" descr="Uma imagem com interior, teto, parede, sanita&#10;&#10;Descrição gerada automaticamente">
              <a:extLst>
                <a:ext uri="{FF2B5EF4-FFF2-40B4-BE49-F238E27FC236}">
                  <a16:creationId xmlns:a16="http://schemas.microsoft.com/office/drawing/2014/main" id="{CBB6B3EB-1C32-4A8D-8641-E8F58A3F79C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00" y="778100"/>
              <a:ext cx="6775200" cy="6801799"/>
            </a:xfrm>
            <a:prstGeom prst="rect">
              <a:avLst/>
            </a:prstGeom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F968B80F-D164-44E5-BEE2-E03F007BC1EA}"/>
                </a:ext>
              </a:extLst>
            </p:cNvPr>
            <p:cNvSpPr/>
            <p:nvPr/>
          </p:nvSpPr>
          <p:spPr>
            <a:xfrm>
              <a:off x="3445100" y="772361"/>
              <a:ext cx="6775200" cy="6795384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1A95BC7-435C-4A19-BF2A-752A429ACC2A}"/>
              </a:ext>
            </a:extLst>
          </p:cNvPr>
          <p:cNvGrpSpPr/>
          <p:nvPr/>
        </p:nvGrpSpPr>
        <p:grpSpPr>
          <a:xfrm>
            <a:off x="3871233" y="-697520"/>
            <a:ext cx="6779658" cy="6800400"/>
            <a:chOff x="2977414" y="529581"/>
            <a:chExt cx="6779658" cy="6800400"/>
          </a:xfrm>
        </p:grpSpPr>
        <p:pic>
          <p:nvPicPr>
            <p:cNvPr id="13" name="Imagem 12" descr="Uma imagem com interior, chão, teto, aeroporto&#10;&#10;Descrição gerada automaticamente">
              <a:extLst>
                <a:ext uri="{FF2B5EF4-FFF2-40B4-BE49-F238E27FC236}">
                  <a16:creationId xmlns:a16="http://schemas.microsoft.com/office/drawing/2014/main" id="{C4E71ED3-E9AC-44B4-AEE2-A9D7BADBC51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872" y="529730"/>
              <a:ext cx="6775200" cy="6800102"/>
            </a:xfrm>
            <a:prstGeom prst="rect">
              <a:avLst/>
            </a:prstGeom>
          </p:spPr>
        </p:pic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05A3D254-72A8-41CC-86CB-A39160EC2524}"/>
                </a:ext>
              </a:extLst>
            </p:cNvPr>
            <p:cNvSpPr/>
            <p:nvPr/>
          </p:nvSpPr>
          <p:spPr>
            <a:xfrm>
              <a:off x="2977414" y="529581"/>
              <a:ext cx="6775200" cy="6800400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A9E1C7FC-57FC-486D-B3C3-1F7D5DBC16D9}"/>
              </a:ext>
            </a:extLst>
          </p:cNvPr>
          <p:cNvGrpSpPr/>
          <p:nvPr/>
        </p:nvGrpSpPr>
        <p:grpSpPr>
          <a:xfrm>
            <a:off x="2373860" y="-558226"/>
            <a:ext cx="6779849" cy="6805486"/>
            <a:chOff x="3140451" y="478100"/>
            <a:chExt cx="6779849" cy="6805486"/>
          </a:xfrm>
        </p:grpSpPr>
        <p:pic>
          <p:nvPicPr>
            <p:cNvPr id="11" name="Imagem 10" descr="Uma imagem com interior, parede, teto, mobília&#10;&#10;Descrição gerada automaticamente">
              <a:extLst>
                <a:ext uri="{FF2B5EF4-FFF2-40B4-BE49-F238E27FC236}">
                  <a16:creationId xmlns:a16="http://schemas.microsoft.com/office/drawing/2014/main" id="{9B148924-C2DA-4423-A97C-E8A6BD91127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100" y="478100"/>
              <a:ext cx="6775200" cy="6801799"/>
            </a:xfrm>
            <a:prstGeom prst="rect">
              <a:avLst/>
            </a:prstGeom>
          </p:spPr>
        </p:pic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A7808217-35A9-4C03-942C-D20E0EF76A4D}"/>
                </a:ext>
              </a:extLst>
            </p:cNvPr>
            <p:cNvSpPr/>
            <p:nvPr/>
          </p:nvSpPr>
          <p:spPr>
            <a:xfrm>
              <a:off x="3140451" y="483186"/>
              <a:ext cx="6775200" cy="6800400"/>
            </a:xfrm>
            <a:prstGeom prst="rect">
              <a:avLst/>
            </a:prstGeom>
            <a:solidFill>
              <a:schemeClr val="tx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848C7F10-D0EF-42DA-8B86-F5FB14FBA857}"/>
              </a:ext>
            </a:extLst>
          </p:cNvPr>
          <p:cNvGrpSpPr/>
          <p:nvPr/>
        </p:nvGrpSpPr>
        <p:grpSpPr>
          <a:xfrm>
            <a:off x="4970811" y="-355262"/>
            <a:ext cx="6775200" cy="6806617"/>
            <a:chOff x="2995100" y="323282"/>
            <a:chExt cx="6775200" cy="6806617"/>
          </a:xfrm>
        </p:grpSpPr>
        <p:pic>
          <p:nvPicPr>
            <p:cNvPr id="9" name="Imagem 8" descr="Uma imagem com interior, chão, edifício, teto&#10;&#10;Descrição gerada automaticamente">
              <a:extLst>
                <a:ext uri="{FF2B5EF4-FFF2-40B4-BE49-F238E27FC236}">
                  <a16:creationId xmlns:a16="http://schemas.microsoft.com/office/drawing/2014/main" id="{9195AB5A-E0C3-4F21-8707-830AF4CEFCE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100" y="328100"/>
              <a:ext cx="6775200" cy="6801799"/>
            </a:xfrm>
            <a:prstGeom prst="rect">
              <a:avLst/>
            </a:prstGeom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3A788FCF-F4A1-413D-B405-2CEBB598CEF0}"/>
                </a:ext>
              </a:extLst>
            </p:cNvPr>
            <p:cNvSpPr/>
            <p:nvPr/>
          </p:nvSpPr>
          <p:spPr>
            <a:xfrm>
              <a:off x="2995100" y="323282"/>
              <a:ext cx="6775200" cy="68004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5DBD088C-F7E6-4930-9608-E73165AC7710}"/>
              </a:ext>
            </a:extLst>
          </p:cNvPr>
          <p:cNvGrpSpPr/>
          <p:nvPr/>
        </p:nvGrpSpPr>
        <p:grpSpPr>
          <a:xfrm>
            <a:off x="-466180" y="-349405"/>
            <a:ext cx="6775200" cy="6806138"/>
            <a:chOff x="2109945" y="245199"/>
            <a:chExt cx="6775200" cy="6806138"/>
          </a:xfrm>
        </p:grpSpPr>
        <p:pic>
          <p:nvPicPr>
            <p:cNvPr id="7" name="Imagem 6" descr="Uma imagem com interior, chão, teto&#10;&#10;Descrição gerada automaticamente">
              <a:extLst>
                <a:ext uri="{FF2B5EF4-FFF2-40B4-BE49-F238E27FC236}">
                  <a16:creationId xmlns:a16="http://schemas.microsoft.com/office/drawing/2014/main" id="{8C8CCB5F-F40F-4839-940E-CEAC7996D7E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945" y="250937"/>
              <a:ext cx="6775200" cy="6800400"/>
            </a:xfrm>
            <a:prstGeom prst="rect">
              <a:avLst/>
            </a:prstGeom>
          </p:spPr>
        </p:pic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D56338E1-82FE-4E92-8E5D-7A38478532AA}"/>
                </a:ext>
              </a:extLst>
            </p:cNvPr>
            <p:cNvSpPr/>
            <p:nvPr/>
          </p:nvSpPr>
          <p:spPr>
            <a:xfrm>
              <a:off x="2109945" y="245199"/>
              <a:ext cx="6775200" cy="6806138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AA6F5122-31FA-4AA4-8BC4-A74034423AB9}"/>
              </a:ext>
            </a:extLst>
          </p:cNvPr>
          <p:cNvGrpSpPr/>
          <p:nvPr/>
        </p:nvGrpSpPr>
        <p:grpSpPr>
          <a:xfrm>
            <a:off x="2123763" y="-574373"/>
            <a:ext cx="6775200" cy="6807507"/>
            <a:chOff x="478359" y="415914"/>
            <a:chExt cx="6775200" cy="6807507"/>
          </a:xfrm>
        </p:grpSpPr>
        <p:pic>
          <p:nvPicPr>
            <p:cNvPr id="5" name="Imagem 4" descr="Uma imagem com cadeira, interior, chão, mobília&#10;&#10;Descrição gerada automaticamente">
              <a:extLst>
                <a:ext uri="{FF2B5EF4-FFF2-40B4-BE49-F238E27FC236}">
                  <a16:creationId xmlns:a16="http://schemas.microsoft.com/office/drawing/2014/main" id="{08BFFAFB-D436-4371-9830-25F5DD4A9FA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59" y="415914"/>
              <a:ext cx="6775200" cy="6800400"/>
            </a:xfrm>
            <a:prstGeom prst="rect">
              <a:avLst/>
            </a:prstGeom>
          </p:spPr>
        </p:pic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FFC717-46BF-4A24-A21D-62923D7CA871}"/>
                </a:ext>
              </a:extLst>
            </p:cNvPr>
            <p:cNvSpPr/>
            <p:nvPr/>
          </p:nvSpPr>
          <p:spPr>
            <a:xfrm>
              <a:off x="478359" y="415915"/>
              <a:ext cx="6775200" cy="6807506"/>
            </a:xfrm>
            <a:prstGeom prst="rect">
              <a:avLst/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739739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A656AE5-1A8A-4A87-8A38-F569D1ED8945}"/>
              </a:ext>
            </a:extLst>
          </p:cNvPr>
          <p:cNvGrpSpPr/>
          <p:nvPr/>
        </p:nvGrpSpPr>
        <p:grpSpPr>
          <a:xfrm>
            <a:off x="3532898" y="683016"/>
            <a:ext cx="5491968" cy="5491968"/>
            <a:chOff x="5151855" y="518579"/>
            <a:chExt cx="5491968" cy="5491968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54E1169D-70F9-40F9-AD24-124F16ACDF14}"/>
                </a:ext>
              </a:extLst>
            </p:cNvPr>
            <p:cNvSpPr/>
            <p:nvPr/>
          </p:nvSpPr>
          <p:spPr>
            <a:xfrm>
              <a:off x="6685281" y="683895"/>
              <a:ext cx="2367280" cy="220979"/>
            </a:xfrm>
            <a:prstGeom prst="rect">
              <a:avLst/>
            </a:prstGeom>
            <a:solidFill>
              <a:srgbClr val="0B07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238BE31-95DC-445B-93A3-82C77E56B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5280" y="889000"/>
              <a:ext cx="2367281" cy="4930775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A97DDA9-4B8E-40C1-81B9-4E7D407A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855" y="518579"/>
              <a:ext cx="5491968" cy="5491968"/>
            </a:xfrm>
            <a:prstGeom prst="rect">
              <a:avLst/>
            </a:prstGeom>
          </p:spPr>
        </p:pic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A2100212-997F-42A5-B9DC-BEA8F31E0C24}"/>
                </a:ext>
              </a:extLst>
            </p:cNvPr>
            <p:cNvSpPr txBox="1"/>
            <p:nvPr/>
          </p:nvSpPr>
          <p:spPr>
            <a:xfrm>
              <a:off x="6744336" y="715503"/>
              <a:ext cx="431528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T-Mobile</a:t>
              </a:r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8AAB1DF5-BF28-45FC-84B8-D86C94EC5CB2}"/>
                </a:ext>
              </a:extLst>
            </p:cNvPr>
            <p:cNvGrpSpPr/>
            <p:nvPr/>
          </p:nvGrpSpPr>
          <p:grpSpPr>
            <a:xfrm>
              <a:off x="8575041" y="717613"/>
              <a:ext cx="357790" cy="169277"/>
              <a:chOff x="6906261" y="855161"/>
              <a:chExt cx="357790" cy="169277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C7071EF-1621-4985-A7EC-7E9E6E31525C}"/>
                  </a:ext>
                </a:extLst>
              </p:cNvPr>
              <p:cNvSpPr txBox="1"/>
              <p:nvPr/>
            </p:nvSpPr>
            <p:spPr>
              <a:xfrm>
                <a:off x="6906261" y="855161"/>
                <a:ext cx="357790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PT" sz="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100%</a:t>
                </a:r>
              </a:p>
            </p:txBody>
          </p:sp>
          <p:pic>
            <p:nvPicPr>
              <p:cNvPr id="25" name="Gráfico 24" descr="Bateria carregada com preenchimento sólido">
                <a:extLst>
                  <a:ext uri="{FF2B5EF4-FFF2-40B4-BE49-F238E27FC236}">
                    <a16:creationId xmlns:a16="http://schemas.microsoft.com/office/drawing/2014/main" id="{6EC0BE51-D6B0-4CC5-A428-43B3D7E1A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7161181" y="903388"/>
                <a:ext cx="62580" cy="625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3691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pessoa, exterior, árvore&#10;&#10;Descrição gerada automaticamente">
            <a:extLst>
              <a:ext uri="{FF2B5EF4-FFF2-40B4-BE49-F238E27FC236}">
                <a16:creationId xmlns:a16="http://schemas.microsoft.com/office/drawing/2014/main" id="{EA96CEFA-10F9-4F78-8DC1-CDDA3030B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3" r="21723" b="15171"/>
          <a:stretch/>
        </p:blipFill>
        <p:spPr>
          <a:xfrm>
            <a:off x="0" y="44963"/>
            <a:ext cx="3507129" cy="3507129"/>
          </a:xfrm>
          <a:prstGeom prst="rect">
            <a:avLst/>
          </a:prstGeom>
        </p:spPr>
      </p:pic>
      <p:pic>
        <p:nvPicPr>
          <p:cNvPr id="5" name="Imagem 4" descr="Uma imagem com pessoa, exterior&#10;&#10;Descrição gerada automaticamente">
            <a:extLst>
              <a:ext uri="{FF2B5EF4-FFF2-40B4-BE49-F238E27FC236}">
                <a16:creationId xmlns:a16="http://schemas.microsoft.com/office/drawing/2014/main" id="{F3DA28B4-8769-4A9C-A04D-3DFBBABE4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4" b="30177"/>
          <a:stretch/>
        </p:blipFill>
        <p:spPr>
          <a:xfrm>
            <a:off x="8635459" y="36206"/>
            <a:ext cx="3507129" cy="3507129"/>
          </a:xfrm>
          <a:prstGeom prst="rect">
            <a:avLst/>
          </a:prstGeom>
        </p:spPr>
      </p:pic>
      <p:pic>
        <p:nvPicPr>
          <p:cNvPr id="7" name="Imagem 6" descr="Uma imagem com pessoa, vestuário, calças&#10;&#10;Descrição gerada automaticamente">
            <a:extLst>
              <a:ext uri="{FF2B5EF4-FFF2-40B4-BE49-F238E27FC236}">
                <a16:creationId xmlns:a16="http://schemas.microsoft.com/office/drawing/2014/main" id="{A4FB111F-4575-4B68-8E0E-7A8D35A8CA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9" t="1569" r="23843" b="56257"/>
          <a:stretch/>
        </p:blipFill>
        <p:spPr>
          <a:xfrm>
            <a:off x="4317729" y="36205"/>
            <a:ext cx="3507129" cy="3507129"/>
          </a:xfrm>
          <a:prstGeom prst="rect">
            <a:avLst/>
          </a:prstGeom>
        </p:spPr>
      </p:pic>
      <p:pic>
        <p:nvPicPr>
          <p:cNvPr id="10" name="Imagem 9" descr="Uma imagem com homem, pessoa&#10;&#10;Descrição gerada automaticamente">
            <a:extLst>
              <a:ext uri="{FF2B5EF4-FFF2-40B4-BE49-F238E27FC236}">
                <a16:creationId xmlns:a16="http://schemas.microsoft.com/office/drawing/2014/main" id="{F4749288-D350-4351-84E8-88B35EE8F7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7" t="2510" r="32957" b="46350"/>
          <a:stretch/>
        </p:blipFill>
        <p:spPr>
          <a:xfrm>
            <a:off x="4317728" y="3350870"/>
            <a:ext cx="3507129" cy="350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0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4</Words>
  <Application>Microsoft Office PowerPoint</Application>
  <PresentationFormat>Ecrã Panorâmico</PresentationFormat>
  <Paragraphs>3</Paragraphs>
  <Slides>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v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</dc:title>
  <dc:creator>Beatriz Alexeeva Gameiro</dc:creator>
  <cp:lastModifiedBy>Beatriz Alexeeva Gameiro</cp:lastModifiedBy>
  <cp:revision>3</cp:revision>
  <dcterms:created xsi:type="dcterms:W3CDTF">2022-01-25T14:50:59Z</dcterms:created>
  <dcterms:modified xsi:type="dcterms:W3CDTF">2022-02-16T20:27:21Z</dcterms:modified>
</cp:coreProperties>
</file>